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4"/>
  </p:sldMasterIdLst>
  <p:handoutMasterIdLst>
    <p:handoutMasterId r:id="rId14"/>
  </p:handoutMasterIdLst>
  <p:sldIdLst>
    <p:sldId id="257" r:id="rId5"/>
    <p:sldId id="258" r:id="rId6"/>
    <p:sldId id="259" r:id="rId7"/>
    <p:sldId id="260" r:id="rId8"/>
    <p:sldId id="261" r:id="rId9"/>
    <p:sldId id="263" r:id="rId10"/>
    <p:sldId id="265" r:id="rId11"/>
    <p:sldId id="264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5706" autoAdjust="0"/>
  </p:normalViewPr>
  <p:slideViewPr>
    <p:cSldViewPr snapToGrid="0">
      <p:cViewPr>
        <p:scale>
          <a:sx n="119" d="100"/>
          <a:sy n="119" d="100"/>
        </p:scale>
        <p:origin x="-216" y="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22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2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6992" y="1801368"/>
            <a:ext cx="9144000" cy="1271668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5761973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887" y="4919472"/>
            <a:ext cx="780779" cy="18132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887" y="2486190"/>
            <a:ext cx="6529105" cy="33398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288" y="3148546"/>
            <a:ext cx="946995" cy="8888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4064" flipH="1">
            <a:off x="9040091" y="280346"/>
            <a:ext cx="1620000" cy="14497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2264">
            <a:off x="432872" y="866690"/>
            <a:ext cx="2281516" cy="13411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78" y="5120640"/>
            <a:ext cx="462607" cy="9102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276" y="-494119"/>
            <a:ext cx="2726006" cy="28881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520" y="785524"/>
            <a:ext cx="521596" cy="81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791670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479" y="4982080"/>
            <a:ext cx="2264474" cy="13310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18841" y="624268"/>
            <a:ext cx="1087755" cy="10191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546" y="160762"/>
            <a:ext cx="844933" cy="7930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11748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616" y="-416425"/>
            <a:ext cx="2105596" cy="2230872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744" y="105247"/>
            <a:ext cx="748195" cy="70225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28" y="1617231"/>
            <a:ext cx="590550" cy="11620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478" y="4179048"/>
            <a:ext cx="832257" cy="106285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825" y="4768561"/>
            <a:ext cx="1497976" cy="94667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101" y="5605930"/>
            <a:ext cx="1359952" cy="12633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272" y="5631447"/>
            <a:ext cx="1384005" cy="66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266172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587" y="-347322"/>
            <a:ext cx="2348721" cy="2488462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819" y="5166360"/>
            <a:ext cx="924802" cy="8680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78" y="2020246"/>
            <a:ext cx="456953" cy="8991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59951" flipH="1">
            <a:off x="205829" y="3358523"/>
            <a:ext cx="971850" cy="12086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827" y="89169"/>
            <a:ext cx="920345" cy="75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13738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399" y="169358"/>
            <a:ext cx="766227" cy="7191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37" y="5047487"/>
            <a:ext cx="495264" cy="9745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213" y="3233118"/>
            <a:ext cx="1383331" cy="17666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847" y="5688912"/>
            <a:ext cx="1750047" cy="11690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978" y="-281815"/>
            <a:ext cx="1913925" cy="202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10448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940" y="1171075"/>
            <a:ext cx="1844592" cy="1954339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980944" y="1964368"/>
            <a:ext cx="6210373" cy="1161046"/>
          </a:xfrm>
          <a:prstGeom prst="rect">
            <a:avLst/>
          </a:prstGeom>
        </p:spPr>
        <p:txBody>
          <a:bodyPr/>
          <a:lstStyle>
            <a:lvl1pPr>
              <a:defRPr sz="5400" b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240" y="-1521677"/>
            <a:ext cx="869033" cy="8156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017" y="6858000"/>
            <a:ext cx="1143002" cy="9387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1188" y="4246511"/>
            <a:ext cx="1063754" cy="10088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3276" y="247307"/>
            <a:ext cx="1005842" cy="8625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72" y="5255401"/>
            <a:ext cx="398728" cy="7845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366661"/>
            <a:ext cx="1178004" cy="128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17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59259E-6 L 0.4944 0.03982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14" y="199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77556E-17 L 0.26823 0.75972 " pathEditMode="relative" rAng="0" ptsTypes="AA">
                                      <p:cBhvr>
                                        <p:cTn id="8" dur="3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11" y="3798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L 0.74127 -0.53078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57" y="-2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636 0.32106 L -0.23802 -0.46945 " pathEditMode="relative" rAng="0" ptsTypes="AA">
                                      <p:cBhvr>
                                        <p:cTn id="12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19" y="-3953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4" presetClass="path" presetSubtype="0" accel="45143" decel="4514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59259E-6 C -0.06966 0.12616 -0.2306 0.11273 -0.23867 0.10695 C -0.2405 0.10533 -0.42617 0.13426 -0.50482 0.10093 C -0.58373 0.06783 -0.65964 -0.01967 -0.71185 -0.09236 C -0.76185 -0.18102 -0.79128 -0.24815 -0.81133 -0.3169 C -0.83151 -0.38588 -0.84271 -0.53379 -0.85026 -0.55416 " pathEditMode="relative" rAng="0" ptsTypes="AAAAAA">
                                      <p:cBhvr>
                                        <p:cTn id="14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513" y="-2185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90" r:id="rId2"/>
    <p:sldLayoutId id="2147483681" r:id="rId3"/>
    <p:sldLayoutId id="2147483687" r:id="rId4"/>
    <p:sldLayoutId id="2147483688" r:id="rId5"/>
    <p:sldLayoutId id="2147483689" r:id="rId6"/>
    <p:sldLayoutId id="2147483692" r:id="rId7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jpe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3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33.jpeg"/><Relationship Id="rId5" Type="http://schemas.openxmlformats.org/officeDocument/2006/relationships/image" Target="../media/image7.png"/><Relationship Id="rId10" Type="http://schemas.openxmlformats.org/officeDocument/2006/relationships/image" Target="../media/image32.jpeg"/><Relationship Id="rId4" Type="http://schemas.openxmlformats.org/officeDocument/2006/relationships/image" Target="../media/image10.png"/><Relationship Id="rId9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12" Type="http://schemas.openxmlformats.org/officeDocument/2006/relationships/image" Target="../media/image3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37.jpg"/><Relationship Id="rId5" Type="http://schemas.openxmlformats.org/officeDocument/2006/relationships/image" Target="../media/image12.png"/><Relationship Id="rId10" Type="http://schemas.openxmlformats.org/officeDocument/2006/relationships/image" Target="../media/image36.jpg"/><Relationship Id="rId4" Type="http://schemas.openxmlformats.org/officeDocument/2006/relationships/image" Target="../media/image7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42.jpeg"/><Relationship Id="rId5" Type="http://schemas.openxmlformats.org/officeDocument/2006/relationships/image" Target="../media/image16.png"/><Relationship Id="rId10" Type="http://schemas.openxmlformats.org/officeDocument/2006/relationships/image" Target="../media/image41.jpeg"/><Relationship Id="rId4" Type="http://schemas.openxmlformats.org/officeDocument/2006/relationships/image" Target="../media/image7.png"/><Relationship Id="rId9" Type="http://schemas.openxmlformats.org/officeDocument/2006/relationships/image" Target="../media/image4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8.jpeg"/><Relationship Id="rId3" Type="http://schemas.openxmlformats.org/officeDocument/2006/relationships/image" Target="../media/image18.png"/><Relationship Id="rId7" Type="http://schemas.openxmlformats.org/officeDocument/2006/relationships/image" Target="../media/image4.png"/><Relationship Id="rId12" Type="http://schemas.openxmlformats.org/officeDocument/2006/relationships/image" Target="../media/image4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46.jpeg"/><Relationship Id="rId5" Type="http://schemas.openxmlformats.org/officeDocument/2006/relationships/image" Target="../media/image8.png"/><Relationship Id="rId10" Type="http://schemas.openxmlformats.org/officeDocument/2006/relationships/image" Target="../media/image45.jpeg"/><Relationship Id="rId4" Type="http://schemas.openxmlformats.org/officeDocument/2006/relationships/image" Target="../media/image19.png"/><Relationship Id="rId9" Type="http://schemas.openxmlformats.org/officeDocument/2006/relationships/image" Target="../media/image44.jpeg"/><Relationship Id="rId14" Type="http://schemas.openxmlformats.org/officeDocument/2006/relationships/image" Target="../media/image4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906031"/>
            <a:ext cx="9144000" cy="23876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Весенний пришкольный лагерь «Радуга дружбы»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F1B2484-FB18-51D6-1A66-AA3850B909B4}"/>
              </a:ext>
            </a:extLst>
          </p:cNvPr>
          <p:cNvSpPr txBox="1"/>
          <p:nvPr/>
        </p:nvSpPr>
        <p:spPr>
          <a:xfrm>
            <a:off x="4300756" y="654253"/>
            <a:ext cx="3590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u="sng" dirty="0"/>
              <a:t>МБОУ «Гимназия №21»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B228C19-1DC7-9D90-CF1F-2BE8C8AC5F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6944" y="2480335"/>
            <a:ext cx="2168787" cy="162659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BC67E39-463E-1094-E4BA-F6E2CF7500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22402" y="2615704"/>
            <a:ext cx="2168788" cy="162659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160481C-5FE4-519C-28CF-D55038F0F6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31885" y="3721070"/>
            <a:ext cx="2336567" cy="175242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F96BFC63-5877-0CE6-753A-C6390B4184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30101" y="4670098"/>
            <a:ext cx="2336568" cy="175242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282722B6-BA0C-7DC8-D935-3100A5EB9B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74335" y="4670096"/>
            <a:ext cx="2336570" cy="175242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54C33978-2673-0DD6-809A-2EB0C99738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45665" y="3721067"/>
            <a:ext cx="2336568" cy="175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80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1600" y="1"/>
            <a:ext cx="11568582" cy="1536360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latin typeface="Segoe UI Light" panose="020B0502040204020203" pitchFamily="34" charset="0"/>
                <a:cs typeface="Segoe UI Light" panose="020B0502040204020203" pitchFamily="34" charset="0"/>
              </a:rPr>
              <a:t>22 марта. </a:t>
            </a:r>
            <a:r>
              <a:rPr lang="ru-RU" dirty="0" smtClean="0"/>
              <a:t>Поднятие </a:t>
            </a:r>
            <a:r>
              <a:rPr lang="ru-RU" dirty="0" smtClean="0"/>
              <a:t>флагов, линейка, </a:t>
            </a:r>
            <a:r>
              <a:rPr lang="ru-RU" sz="4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«Открытие лагеря</a:t>
            </a:r>
            <a:r>
              <a:rPr lang="ru-RU" dirty="0" smtClean="0"/>
              <a:t>»</a:t>
            </a:r>
            <a:r>
              <a:rPr lang="ru-RU" sz="4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 театральная студия «БАЛА</a:t>
            </a:r>
            <a:r>
              <a:rPr lang="ru-RU" sz="4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», </a:t>
            </a:r>
            <a:r>
              <a:rPr lang="ru-RU" dirty="0" smtClean="0"/>
              <a:t>оформление</a:t>
            </a:r>
            <a:r>
              <a:rPr lang="ru-RU" sz="4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sz="4000" dirty="0">
                <a:latin typeface="Segoe UI Light" panose="020B0502040204020203" pitchFamily="34" charset="0"/>
                <a:cs typeface="Segoe UI Light" panose="020B0502040204020203" pitchFamily="34" charset="0"/>
              </a:rPr>
              <a:t>отрядных уголков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52" y="6991855"/>
            <a:ext cx="2264474" cy="1331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99991" y="-1019175"/>
            <a:ext cx="1087755" cy="1019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0658" y="238386"/>
            <a:ext cx="844933" cy="7930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3120540"/>
            <a:ext cx="386141" cy="60602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5423BBD-08FD-8E84-DDBD-541A656CC2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2127">
            <a:off x="504411" y="1746099"/>
            <a:ext cx="2545475" cy="19091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C4B4255-3F0D-7178-F3BF-369E603DA5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35986" y="1921982"/>
            <a:ext cx="2685739" cy="201430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FDD9D904-7C9A-11A5-289C-EC83AA4EB52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7743">
            <a:off x="8298209" y="1645122"/>
            <a:ext cx="2661015" cy="199576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AA24C91B-6C3B-4E2E-D13D-537E8FB2E63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87" y="4052272"/>
            <a:ext cx="3365820" cy="252436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31E61220-4D9E-B14E-BCD8-8C478C78C0A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362" y="4052272"/>
            <a:ext cx="3365820" cy="2524365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5DDDA486-6554-2EE9-BCE1-D9DCAC3A273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89137" y="4133023"/>
            <a:ext cx="2852417" cy="213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63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37 L 0.52227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67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3229 0.28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1527 L 0.22279 -0.28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-1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616" y="-416425"/>
            <a:ext cx="2105596" cy="22308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2020" y="-3242"/>
            <a:ext cx="748195" cy="7022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28" y="1617231"/>
            <a:ext cx="590550" cy="11620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478" y="4179048"/>
            <a:ext cx="832257" cy="10628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6212" y="-991538"/>
            <a:ext cx="1497976" cy="9466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101" y="5605930"/>
            <a:ext cx="1359952" cy="12633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272" y="5631447"/>
            <a:ext cx="1384005" cy="662763"/>
          </a:xfrm>
          <a:prstGeom prst="rect">
            <a:avLst/>
          </a:prstGeom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246078" y="102253"/>
            <a:ext cx="9534406" cy="2037098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latin typeface="Segoe UI Light" panose="020B0502040204020203" pitchFamily="34" charset="0"/>
                <a:cs typeface="Segoe UI Light" panose="020B0502040204020203" pitchFamily="34" charset="0"/>
              </a:rPr>
              <a:t>24 марта. </a:t>
            </a:r>
            <a:r>
              <a:rPr lang="ru-RU" dirty="0"/>
              <a:t>П</a:t>
            </a:r>
            <a:r>
              <a:rPr lang="ru-RU" sz="4000" dirty="0">
                <a:latin typeface="Segoe UI Light" panose="020B0502040204020203" pitchFamily="34" charset="0"/>
                <a:cs typeface="Segoe UI Light" panose="020B0502040204020203" pitchFamily="34" charset="0"/>
              </a:rPr>
              <a:t>осещение библиотеки, мероприятие </a:t>
            </a:r>
            <a:r>
              <a:rPr lang="ru-RU" sz="4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посвящённое </a:t>
            </a:r>
            <a:r>
              <a:rPr lang="ru-RU" sz="4000" dirty="0">
                <a:latin typeface="Segoe UI Light" panose="020B0502040204020203" pitchFamily="34" charset="0"/>
                <a:cs typeface="Segoe UI Light" panose="020B0502040204020203" pitchFamily="34" charset="0"/>
              </a:rPr>
              <a:t>80-летию победы </a:t>
            </a:r>
            <a:r>
              <a:rPr lang="ru-RU" sz="4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в Великой Отечественной войне «Дорогами памяти» , </a:t>
            </a:r>
            <a:r>
              <a:rPr lang="ru-RU" sz="4000" dirty="0">
                <a:latin typeface="Segoe UI Light" panose="020B0502040204020203" pitchFamily="34" charset="0"/>
                <a:cs typeface="Segoe UI Light" panose="020B0502040204020203" pitchFamily="34" charset="0"/>
              </a:rPr>
              <a:t>вокальный кружок «</a:t>
            </a:r>
            <a:r>
              <a:rPr lang="ru-RU" dirty="0"/>
              <a:t>Не</a:t>
            </a:r>
            <a:r>
              <a:rPr lang="ru-RU" sz="4000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поседы»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0484" y="3369470"/>
            <a:ext cx="386141" cy="60602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A35E803-6A32-E663-909A-1C8D5F5884E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479" y="2288927"/>
            <a:ext cx="4200269" cy="189012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12B2D67-637C-00DF-3F34-58855CA4B98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968" y="2288926"/>
            <a:ext cx="4200269" cy="189012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5D0FF586-470D-894D-B402-75C32ED569F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241" y="4328622"/>
            <a:ext cx="3151517" cy="236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51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44444E-6 L 0.50092 -4.44444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3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96296E-6 L -0.43476 0.8504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45" y="4252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587" y="-347322"/>
            <a:ext cx="2348721" cy="24884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7265" y="5200321"/>
            <a:ext cx="924802" cy="8680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78" y="2020246"/>
            <a:ext cx="456953" cy="8991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59951" flipH="1">
            <a:off x="205829" y="3358523"/>
            <a:ext cx="971850" cy="12086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0427" y="0"/>
            <a:ext cx="920345" cy="753900"/>
          </a:xfrm>
          <a:prstGeom prst="rect">
            <a:avLst/>
          </a:prstGeom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6096000" y="160169"/>
            <a:ext cx="5575539" cy="3393914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Segoe UI Light" panose="020B0502040204020203" pitchFamily="34" charset="0"/>
                <a:cs typeface="Segoe UI Light" panose="020B0502040204020203" pitchFamily="34" charset="0"/>
              </a:rPr>
              <a:t>25 марта. Сказочное путешествие «Лесной дозор» в ДК Химиков,</a:t>
            </a:r>
            <a:r>
              <a:rPr lang="ru-RU" dirty="0"/>
              <a:t> флешмоб «Движение –это жизнь» и игры «Вокруг света»</a:t>
            </a:r>
            <a:endParaRPr lang="ru-RU" sz="4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37" y="2725343"/>
            <a:ext cx="386141" cy="60602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0C89589-E897-94CD-92DF-7BABACB60E8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304" y="4061574"/>
            <a:ext cx="3539706" cy="26547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28845AA-AC8F-091C-C243-0DC2C7531EC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1833" y="4061574"/>
            <a:ext cx="3539706" cy="265477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933AA1B4-C5DC-D0EA-CC65-8859BEC836E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97" y="201005"/>
            <a:ext cx="4416322" cy="331224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13500B9D-E680-42B0-2777-20953F13E1A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60" y="4046457"/>
            <a:ext cx="3539708" cy="265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43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29 -0.00532 L -0.53555 0.00648 " pathEditMode="relative" rAng="0" ptsTypes="AA">
                                      <p:cBhvr>
                                        <p:cTn id="6" dur="1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42" y="57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59259E-6 L 0.3599 -0.0053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25" y="-131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37" y="5047487"/>
            <a:ext cx="495264" cy="9745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2365" y="3306270"/>
            <a:ext cx="1383331" cy="17666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154" y="5677896"/>
            <a:ext cx="1766534" cy="11801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978" y="-281815"/>
            <a:ext cx="1913925" cy="2027797"/>
          </a:xfrm>
          <a:prstGeom prst="rect">
            <a:avLst/>
          </a:prstGeom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617395" y="125426"/>
            <a:ext cx="8622583" cy="1468482"/>
          </a:xfrm>
        </p:spPr>
        <p:txBody>
          <a:bodyPr>
            <a:normAutofit fontScale="90000"/>
          </a:bodyPr>
          <a:lstStyle/>
          <a:p>
            <a:r>
              <a:rPr lang="ru-RU" dirty="0"/>
              <a:t>26 марта. </a:t>
            </a:r>
            <a:r>
              <a:rPr lang="ru-RU" dirty="0" smtClean="0"/>
              <a:t>Крио-шоу, </a:t>
            </a:r>
            <a:r>
              <a:rPr lang="ru-RU" dirty="0"/>
              <a:t>посещение детской </a:t>
            </a:r>
            <a:r>
              <a:rPr lang="ru-RU" dirty="0" smtClean="0"/>
              <a:t>библиотеки мероприятие «По страницам любимых книг»</a:t>
            </a:r>
            <a:endParaRPr lang="ru-RU" sz="4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141" y="2314576"/>
            <a:ext cx="471359" cy="7397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7677" y="12905"/>
            <a:ext cx="766227" cy="71917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B005C46-5ECD-EF7A-C5AF-7FCF12D282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2892" y="2452206"/>
            <a:ext cx="2604782" cy="195358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F69F107-CD99-5BD4-67F3-E13C9B64C93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72098" y="1923981"/>
            <a:ext cx="2640584" cy="198043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753AD561-9F0F-0EB3-1A22-69683DA9C0F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6110" y="1923981"/>
            <a:ext cx="2640583" cy="198043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D3C2E132-2BD2-0C1A-F1F0-008177A2379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50929" y="4672029"/>
            <a:ext cx="2498252" cy="187368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9FE6C0B-0CD5-4444-9F3A-89170F91B7F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06" y="4575707"/>
            <a:ext cx="2875823" cy="2156867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25A89F9C-136D-A94F-F9B8-A3BB12036E7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84227" y="1918367"/>
            <a:ext cx="2595667" cy="194675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E7E1F986-305E-ED6D-E93F-DA3C933A551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52062" y="4599056"/>
            <a:ext cx="2495215" cy="187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5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02 0.20046 L 0.45338 0.01782 " pathEditMode="relative" rAng="0" ptsTypes="AA">
                                      <p:cBhvr>
                                        <p:cTn id="6" dur="17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20" y="-914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215885-B8EA-57DE-5A3A-1F91119A4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150" y="142204"/>
            <a:ext cx="8991699" cy="1476871"/>
          </a:xfrm>
        </p:spPr>
        <p:txBody>
          <a:bodyPr>
            <a:normAutofit fontScale="90000"/>
          </a:bodyPr>
          <a:lstStyle/>
          <a:p>
            <a:r>
              <a:rPr lang="ru-RU" dirty="0"/>
              <a:t>27 марта. Мероприятие «День театра», серебряная </a:t>
            </a:r>
            <a:r>
              <a:rPr lang="ru-RU" dirty="0" smtClean="0"/>
              <a:t>дискотека театральная студия </a:t>
            </a:r>
            <a:r>
              <a:rPr lang="ru-RU" dirty="0"/>
              <a:t>«БАЛА»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AD01E4E-95DC-8145-96E6-2DCE7D8583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4189" y="1742288"/>
            <a:ext cx="3098334" cy="232375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95D1602-9C09-D5A3-0491-5291EA57B2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65059" y="2022402"/>
            <a:ext cx="2240908" cy="168068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E482A7E-8C47-6830-71E9-5DB6A31F58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7" y="1783185"/>
            <a:ext cx="2582413" cy="193681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0C4FA213-6F5C-0739-D56C-11D27AA93B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425" y="1783185"/>
            <a:ext cx="2582412" cy="193681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AA9E6DA-B6DB-33E1-AEBD-10EE309097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50" y="4251842"/>
            <a:ext cx="2904425" cy="217831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15BE9EB6-A8A2-C8BD-CEB8-87FD2D2788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633" y="4189252"/>
            <a:ext cx="3402484" cy="224090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A8ACE7A3-206D-E2DF-5CFC-0DC6081075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11180" y="4223725"/>
            <a:ext cx="2560216" cy="1920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453544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20D11E-5036-7715-DE2B-A122AFF24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8488" y="83481"/>
            <a:ext cx="8085688" cy="1485260"/>
          </a:xfrm>
        </p:spPr>
        <p:txBody>
          <a:bodyPr>
            <a:normAutofit fontScale="90000"/>
          </a:bodyPr>
          <a:lstStyle/>
          <a:p>
            <a:r>
              <a:rPr lang="ru-RU" dirty="0"/>
              <a:t>28 марта. Встреча с инспектором </a:t>
            </a:r>
            <a:r>
              <a:rPr lang="ru-RU" dirty="0" smtClean="0"/>
              <a:t>ГИБДД</a:t>
            </a:r>
            <a:r>
              <a:rPr lang="ru-RU" dirty="0"/>
              <a:t>, весёлые старты и магическое шоу иллюзионистов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1C9E4CC-A162-C49A-6739-652136FB56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61" y="1786855"/>
            <a:ext cx="3264251" cy="183614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0EC2A11-0F1C-5C19-5110-3DA866A481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389" y="1786855"/>
            <a:ext cx="2896068" cy="231830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BC736B5-5D33-88B2-993F-3EE60334DC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211" y="1786855"/>
            <a:ext cx="3137483" cy="176483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059EE3A-2112-273C-A62F-DAA87F05C9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80" y="4406440"/>
            <a:ext cx="3750812" cy="210748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C2F4CFB1-A78A-F492-0CBB-8F68E163B3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809" y="4314038"/>
            <a:ext cx="3056389" cy="229229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C9422CE5-5BE9-FFA1-4A49-9F0B0250CF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198" y="4351583"/>
            <a:ext cx="3056390" cy="229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601448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B41819-E364-A415-ACD9-4E9C2D3CD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982" y="133815"/>
            <a:ext cx="8664528" cy="139298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29 </a:t>
            </a:r>
            <a:r>
              <a:rPr lang="ru-RU" dirty="0"/>
              <a:t>марта. М</a:t>
            </a:r>
            <a:r>
              <a:rPr lang="ru-RU" dirty="0" smtClean="0"/>
              <a:t>ероприятие </a:t>
            </a:r>
            <a:r>
              <a:rPr lang="ru-RU" dirty="0"/>
              <a:t>«До свидания, лагерь</a:t>
            </a:r>
            <a:r>
              <a:rPr lang="ru-RU" dirty="0" smtClean="0"/>
              <a:t>!», </a:t>
            </a:r>
            <a:r>
              <a:rPr lang="ru-RU" dirty="0" smtClean="0"/>
              <a:t>концерт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посвящённый </a:t>
            </a:r>
            <a:r>
              <a:rPr lang="ru-RU" dirty="0" smtClean="0"/>
              <a:t>закрытию лагеря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6A7C7CE-F6D8-53C9-05A5-625447274C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28" y="1661020"/>
            <a:ext cx="2589401" cy="194205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DF4EC1B-E58A-7DAC-CB8E-9D6C4E63FF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795" y="1632984"/>
            <a:ext cx="2589401" cy="194205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90B257E-D767-5D6D-9D34-52D72D56F9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3429" y="3629302"/>
            <a:ext cx="2974132" cy="164954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0C8F0F7-CD4E-08D4-F806-C4C34187A2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28" y="5173406"/>
            <a:ext cx="2968720" cy="160530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45D1B2CE-DB45-90CB-0D38-407AB2D4FD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893" y="4826401"/>
            <a:ext cx="3552177" cy="189778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B81A3039-F245-9782-BB0C-CB04467FAD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615" y="1699656"/>
            <a:ext cx="3299671" cy="180870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E3DD7ABD-28BB-E146-09A1-5EC2E9FB99A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790" y="3681224"/>
            <a:ext cx="3299671" cy="178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43068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CAB8B1C-E9E8-68F3-9BD8-52E95C8E8B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908" y="360726"/>
            <a:ext cx="8394583" cy="629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356152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резентация1" id="{AD300A45-241B-484A-8AB7-E4E106A9140C}" vid="{035C38CC-2C83-46D0-869F-FABCD5E447C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7DA39ED-743A-42D6-9416-1284B80FBA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A3FA65F-4361-4E04-8BDA-4F8256B2EBC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2547570a-e5f4-4946-a4c3-82580e42479e"/>
    <ds:schemaRef ds:uri="http://purl.org/dc/elements/1.1/"/>
    <ds:schemaRef ds:uri="6ee78bd2-4339-4042-adc0-bcc646419980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sharepoint/v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0AAC4FE-6AA2-4812-A805-2E0A445923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на тему Природа и мир вокруг нас с птичками</Template>
  <TotalTime>101</TotalTime>
  <Words>138</Words>
  <Application>Microsoft Office PowerPoint</Application>
  <PresentationFormat>Произвольный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Тема1</vt:lpstr>
      <vt:lpstr>Весенний пришкольный лагерь «Радуга дружбы»</vt:lpstr>
      <vt:lpstr>22 марта. Поднятие флагов, линейка, «Открытие лагеря» театральная студия «БАЛА», оформление отрядных уголков</vt:lpstr>
      <vt:lpstr>24 марта. Посещение библиотеки, мероприятие посвящённое 80-летию победы в Великой Отечественной войне «Дорогами памяти» , вокальный кружок «Непоседы»</vt:lpstr>
      <vt:lpstr>25 марта. Сказочное путешествие «Лесной дозор» в ДК Химиков, флешмоб «Движение –это жизнь» и игры «Вокруг света»</vt:lpstr>
      <vt:lpstr>26 марта. Крио-шоу, посещение детской библиотеки мероприятие «По страницам любимых книг»</vt:lpstr>
      <vt:lpstr>27 марта. Мероприятие «День театра», серебряная дискотека театральная студия «БАЛА»</vt:lpstr>
      <vt:lpstr>28 марта. Встреча с инспектором ГИБДД, весёлые старты и магическое шоу иллюзионистов</vt:lpstr>
      <vt:lpstr>29 марта. Мероприятие «До свидания, лагерь!», концерт  посвящённый закрытию лагеря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Весенний пришкольный лагерь «Радуга дружбы»</dc:title>
  <dc:creator>Дарья Гайнатуллина</dc:creator>
  <cp:lastModifiedBy>Gim21 NV</cp:lastModifiedBy>
  <cp:revision>4</cp:revision>
  <dcterms:created xsi:type="dcterms:W3CDTF">2025-03-31T14:37:30Z</dcterms:created>
  <dcterms:modified xsi:type="dcterms:W3CDTF">2025-04-08T05:08:58Z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